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70" r:id="rId4"/>
    <p:sldId id="267" r:id="rId5"/>
    <p:sldId id="269" r:id="rId6"/>
    <p:sldId id="271" r:id="rId7"/>
    <p:sldId id="272" r:id="rId8"/>
    <p:sldId id="273" r:id="rId9"/>
    <p:sldId id="276" r:id="rId10"/>
    <p:sldId id="274" r:id="rId11"/>
    <p:sldId id="258" r:id="rId12"/>
    <p:sldId id="261" r:id="rId13"/>
    <p:sldId id="262" r:id="rId14"/>
    <p:sldId id="275" r:id="rId15"/>
    <p:sldId id="263" r:id="rId16"/>
    <p:sldId id="265" r:id="rId17"/>
    <p:sldId id="266" r:id="rId18"/>
    <p:sldId id="264" r:id="rId19"/>
    <p:sldId id="259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B61BD-8FF6-544A-A3C8-646B772300DA}" type="datetimeFigureOut">
              <a:rPr lang="fr-FR" smtClean="0"/>
              <a:t>13/02/2019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8AB41-E590-B245-8D6E-56EB2BEF65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688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Quelles sont le différences entre une villa, maison, et appartement ? Quelles sont leurs propre propriétés ?</a:t>
            </a:r>
          </a:p>
          <a:p>
            <a:r>
              <a:rPr lang="fr-FR" dirty="0"/>
              <a:t>Manque le stockage des estimations</a:t>
            </a:r>
          </a:p>
          <a:p>
            <a:r>
              <a:rPr lang="fr-FR" dirty="0"/>
              <a:t>Manque la gestion des offres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8AB41-E590-B245-8D6E-56EB2BEF653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65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8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01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4330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513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928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740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350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857E33E-8B18-4087-B112-809917729534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39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3FFE419-2371-464F-8239-3959401C3561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7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7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4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0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87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95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8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5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AC4C5A-6A66-A44A-9626-AFFA0AC9A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10090977" cy="2677648"/>
          </a:xfrm>
        </p:spPr>
        <p:txBody>
          <a:bodyPr anchor="ctr"/>
          <a:lstStyle/>
          <a:p>
            <a:pPr algn="ctr"/>
            <a:r>
              <a:rPr lang="fr-FR" dirty="0"/>
              <a:t>Estimation Immobilière &amp; CRM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9424BD-C88D-BB4E-885D-23F747FDFD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Joubert Immobilier</a:t>
            </a:r>
          </a:p>
        </p:txBody>
      </p:sp>
      <p:pic>
        <p:nvPicPr>
          <p:cNvPr id="1026" name="Picture 2" descr="Résultat de recherche d'images pour &quot;propriete privee immo&quot;">
            <a:extLst>
              <a:ext uri="{FF2B5EF4-FFF2-40B4-BE49-F238E27FC236}">
                <a16:creationId xmlns:a16="http://schemas.microsoft.com/office/drawing/2014/main" id="{EFAE74A0-480E-6F43-8BED-2EE0F172A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6" y="610241"/>
            <a:ext cx="1256145" cy="125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27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2247E-B777-DD49-95A0-7E250C87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Reste des fonctionnalités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3E90C7-4D52-1B4F-B326-710F93E48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Pouvoir faire des newsletters</a:t>
            </a:r>
          </a:p>
          <a:p>
            <a:r>
              <a:rPr lang="fr-FR" dirty="0"/>
              <a:t>Organiser les visites</a:t>
            </a:r>
          </a:p>
          <a:p>
            <a:r>
              <a:rPr lang="fr-FR" dirty="0"/>
              <a:t>Rentrer des biens</a:t>
            </a:r>
          </a:p>
          <a:p>
            <a:r>
              <a:rPr lang="fr-FR" dirty="0"/>
              <a:t>Intégrer un simulateur d’emprunt (à terme)</a:t>
            </a:r>
          </a:p>
          <a:p>
            <a:r>
              <a:rPr lang="fr-FR" dirty="0"/>
              <a:t>Pouvoir faire un historique des prix au m2</a:t>
            </a:r>
          </a:p>
          <a:p>
            <a:r>
              <a:rPr lang="fr-FR" dirty="0"/>
              <a:t>Pouvoir éditer la pondération</a:t>
            </a:r>
          </a:p>
          <a:p>
            <a:r>
              <a:rPr lang="fr-FR" dirty="0"/>
              <a:t>Gérer les offres faites aux vendeurs</a:t>
            </a:r>
          </a:p>
          <a:p>
            <a:r>
              <a:rPr lang="fr-FR" dirty="0"/>
              <a:t>Gérer l’évolution du marché</a:t>
            </a:r>
          </a:p>
          <a:p>
            <a:r>
              <a:rPr lang="fr-FR" dirty="0"/>
              <a:t>Générer l’estimation en PDF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875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FC5A4-884A-934A-933A-E07A9A3B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 choisies : WEB</a:t>
            </a:r>
          </a:p>
        </p:txBody>
      </p:sp>
      <p:pic>
        <p:nvPicPr>
          <p:cNvPr id="2050" name="Picture 2" descr="https://makina-corpus.com/blog/metier/2018/comment-demarrer-un-projet-symfony-4-en-5-minutes/image_mini">
            <a:extLst>
              <a:ext uri="{FF2B5EF4-FFF2-40B4-BE49-F238E27FC236}">
                <a16:creationId xmlns:a16="http://schemas.microsoft.com/office/drawing/2014/main" id="{224B68AD-EF83-3945-99D6-A4D043423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9" y="2851892"/>
            <a:ext cx="1628243" cy="196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base de donne mysql&quot;">
            <a:extLst>
              <a:ext uri="{FF2B5EF4-FFF2-40B4-BE49-F238E27FC236}">
                <a16:creationId xmlns:a16="http://schemas.microsoft.com/office/drawing/2014/main" id="{2863FD98-27DA-3749-8F8F-33879540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19" y="3108861"/>
            <a:ext cx="2794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vsts&quot;">
            <a:extLst>
              <a:ext uri="{FF2B5EF4-FFF2-40B4-BE49-F238E27FC236}">
                <a16:creationId xmlns:a16="http://schemas.microsoft.com/office/drawing/2014/main" id="{3E917CD0-4BE3-1244-8C35-5C350D219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815" y="2851892"/>
            <a:ext cx="2011629" cy="213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99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A8F87A-CB6C-AA4D-A2F1-F5482332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VSTS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7C0014-85B0-7848-8164-16D7370A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680632"/>
            <a:ext cx="6023365" cy="30932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AE37D7E-0355-6C4E-8D54-F774D031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660" y="3518329"/>
            <a:ext cx="6222670" cy="31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8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2448B-57E1-844C-8AB1-1DC71EEB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du site côté client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CA545A-154E-2146-92AB-D4BA75EF9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1) Le client arrive sur la page</a:t>
            </a:r>
          </a:p>
          <a:p>
            <a:r>
              <a:rPr lang="fr-FR" dirty="0"/>
              <a:t>2) Il remplis le formulaire concernant son habitation</a:t>
            </a:r>
          </a:p>
          <a:p>
            <a:r>
              <a:rPr lang="fr-FR" dirty="0"/>
              <a:t>3) Il remplis la fin des informations le concernant (numéro, mail,…)</a:t>
            </a:r>
          </a:p>
          <a:p>
            <a:r>
              <a:rPr lang="fr-FR" dirty="0"/>
              <a:t>4) Le site envoi un mail/sms pour vérifier l’identité du client (notamment l’existence du mail/téléphone) (</a:t>
            </a:r>
            <a:r>
              <a:rPr lang="fr-FR" sz="1200" dirty="0"/>
              <a:t>nb surement service payant pour le sms</a:t>
            </a:r>
            <a:r>
              <a:rPr lang="fr-FR" dirty="0"/>
              <a:t>)</a:t>
            </a:r>
          </a:p>
          <a:p>
            <a:r>
              <a:rPr lang="fr-FR" dirty="0"/>
              <a:t>5) Le client saisie le code reçue et accède au prix d’estimation.</a:t>
            </a:r>
          </a:p>
          <a:p>
            <a:r>
              <a:rPr lang="fr-FR" dirty="0"/>
              <a:t>6) Le site enregistre dans la </a:t>
            </a:r>
            <a:r>
              <a:rPr lang="fr-FR" dirty="0" err="1"/>
              <a:t>bdd</a:t>
            </a:r>
            <a:r>
              <a:rPr lang="fr-FR" dirty="0"/>
              <a:t> les infos saisies par le client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527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9A3D1-A538-F84B-B6E2-82FF16D2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 interface côté 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A85EF2-F869-2149-A989-B0D8AAE94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Cf</a:t>
            </a:r>
            <a:r>
              <a:rPr lang="fr-FR" dirty="0"/>
              <a:t> romain</a:t>
            </a:r>
          </a:p>
        </p:txBody>
      </p:sp>
    </p:spTree>
    <p:extLst>
      <p:ext uri="{BB962C8B-B14F-4D97-AF65-F5344CB8AC3E}">
        <p14:creationId xmlns:p14="http://schemas.microsoft.com/office/powerpoint/2010/main" val="166496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6FBA26-D1BE-644F-8EC2-54492489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Idée interface côté admin (Alexandra, Fabien)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5EAD81-D3CD-024C-804E-CECA4AB248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2366" y="1991526"/>
            <a:ext cx="4432070" cy="249303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77BB1D7-B2CA-C24A-B329-AEDD8A52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41" y="4096987"/>
            <a:ext cx="5009919" cy="25728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6B2654-2377-3F42-8752-A4C2101D8A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26702" y="2253174"/>
            <a:ext cx="4518487" cy="25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32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A17D9-70B5-7D4A-9973-DDAA3148B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Bdd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ACD3B5-D0E0-1B46-A589-FF6F89454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51" y="1327150"/>
            <a:ext cx="7292690" cy="51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930C5-1AB8-4140-B511-EC02BABE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RGPD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1956B1-4C81-414F-9BBE-735D8D686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707243"/>
          </a:xfrm>
        </p:spPr>
        <p:txBody>
          <a:bodyPr/>
          <a:lstStyle/>
          <a:p>
            <a:r>
              <a:rPr lang="fr-FR" dirty="0"/>
              <a:t>Mise en place à la fin sur les 2 sites</a:t>
            </a:r>
          </a:p>
          <a:p>
            <a:r>
              <a:rPr lang="fr-FR" dirty="0"/>
              <a:t>Fenêtre qui informe les utilisateurs (notamment pour </a:t>
            </a:r>
            <a:r>
              <a:rPr lang="fr-FR" dirty="0" err="1"/>
              <a:t>monestimationimmo.fr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094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EBFC12-C601-CA4C-9D8C-71B109AA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Quelques idées supplémentaires à l’avenir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86405-00A3-EB4F-9FE1-3A392F2F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Ajouter un </a:t>
            </a:r>
            <a:r>
              <a:rPr lang="fr-FR" dirty="0" err="1"/>
              <a:t>chatBot</a:t>
            </a:r>
            <a:endParaRPr lang="fr-FR" dirty="0"/>
          </a:p>
          <a:p>
            <a:r>
              <a:rPr lang="fr-FR" dirty="0"/>
              <a:t>Intégrer photos en 3D</a:t>
            </a:r>
          </a:p>
          <a:p>
            <a:r>
              <a:rPr lang="fr-FR" dirty="0"/>
              <a:t>Pouvoir créer une annonce directement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074" name="Picture 2" descr="Résultat de recherche d'images pour &quot;chatbot site web&quot;">
            <a:extLst>
              <a:ext uri="{FF2B5EF4-FFF2-40B4-BE49-F238E27FC236}">
                <a16:creationId xmlns:a16="http://schemas.microsoft.com/office/drawing/2014/main" id="{C4D7EC9A-772C-3549-8F78-F8960298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6" y="2508497"/>
            <a:ext cx="4880759" cy="233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27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01C46D-C3F5-2B45-9D2C-9FD008191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877B1C-FCD9-664D-901D-C82F28270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première release le 1er Mars 2019</a:t>
            </a:r>
          </a:p>
          <a:p>
            <a:r>
              <a:rPr lang="fr-FR" dirty="0"/>
              <a:t>Ensuite principe des itérations tt les XX jours, on fait le point sur l’avancée des travaux.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7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9445A7-D792-8F49-96B0-9AAC7FA8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Besoins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E1EB66-6C18-3E4B-A76B-D50E13810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57" y="2339440"/>
            <a:ext cx="11447812" cy="3990108"/>
          </a:xfrm>
        </p:spPr>
        <p:txBody>
          <a:bodyPr>
            <a:normAutofit/>
          </a:bodyPr>
          <a:lstStyle/>
          <a:p>
            <a:r>
              <a:rPr lang="fr-FR" sz="3600" dirty="0"/>
              <a:t>Pouvoir estimer son logement </a:t>
            </a:r>
          </a:p>
          <a:p>
            <a:r>
              <a:rPr lang="fr-FR" sz="3600" dirty="0"/>
              <a:t>Pouvoir avoir une interface d’administration similaire à un </a:t>
            </a:r>
            <a:r>
              <a:rPr lang="fr-FR" sz="3600" dirty="0" err="1"/>
              <a:t>crm</a:t>
            </a:r>
            <a:r>
              <a:rPr lang="fr-FR" sz="3600" dirty="0"/>
              <a:t> pour faire un suivi des clients. </a:t>
            </a:r>
          </a:p>
        </p:txBody>
      </p:sp>
    </p:spTree>
    <p:extLst>
      <p:ext uri="{BB962C8B-B14F-4D97-AF65-F5344CB8AC3E}">
        <p14:creationId xmlns:p14="http://schemas.microsoft.com/office/powerpoint/2010/main" val="63301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8A9C3-94B9-1247-9A7B-513FEAE8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Site Ressources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7741D4-FA9C-2740-A857-563AD37CB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Paradissimo</a:t>
            </a:r>
            <a:endParaRPr lang="fr-FR" dirty="0"/>
          </a:p>
          <a:p>
            <a:r>
              <a:rPr lang="fr-FR" dirty="0" err="1"/>
              <a:t>Efficity.com</a:t>
            </a:r>
            <a:endParaRPr lang="fr-FR" dirty="0"/>
          </a:p>
          <a:p>
            <a:r>
              <a:rPr lang="fr-FR" dirty="0" err="1"/>
              <a:t>ImmoPrix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0749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0483B7-6E18-F847-83C8-4C77A649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fonctionnalités du site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2F5B98-090C-B843-8FB1-F0150D343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17" y="2330367"/>
            <a:ext cx="11147882" cy="4117933"/>
          </a:xfrm>
        </p:spPr>
        <p:txBody>
          <a:bodyPr numCol="2">
            <a:normAutofit fontScale="85000" lnSpcReduction="20000"/>
          </a:bodyPr>
          <a:lstStyle/>
          <a:p>
            <a:r>
              <a:rPr lang="fr-FR" dirty="0"/>
              <a:t>Estimer un logement</a:t>
            </a:r>
          </a:p>
          <a:p>
            <a:r>
              <a:rPr lang="fr-FR" dirty="0"/>
              <a:t>Gérer la clientèle</a:t>
            </a:r>
          </a:p>
          <a:p>
            <a:r>
              <a:rPr lang="fr-FR" dirty="0"/>
              <a:t>Connaitre la rémunération des stagiaires</a:t>
            </a:r>
          </a:p>
          <a:p>
            <a:r>
              <a:rPr lang="fr-FR" dirty="0"/>
              <a:t>Pouvoir faire des </a:t>
            </a:r>
            <a:r>
              <a:rPr lang="fr-FR" dirty="0" err="1"/>
              <a:t>stats</a:t>
            </a:r>
            <a:r>
              <a:rPr lang="fr-FR" dirty="0"/>
              <a:t> (ventes/estimations par ex)</a:t>
            </a:r>
          </a:p>
          <a:p>
            <a:r>
              <a:rPr lang="fr-FR" dirty="0"/>
              <a:t>Suivre les estimations</a:t>
            </a:r>
          </a:p>
          <a:p>
            <a:r>
              <a:rPr lang="fr-FR" dirty="0"/>
              <a:t>Pouvoir faire des newsletters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Organiser les visites</a:t>
            </a:r>
          </a:p>
          <a:p>
            <a:r>
              <a:rPr lang="fr-FR" dirty="0"/>
              <a:t>Rentrer des biens</a:t>
            </a:r>
          </a:p>
          <a:p>
            <a:r>
              <a:rPr lang="fr-FR" dirty="0"/>
              <a:t>Intégrer un simulateur d’emprunt (à terme)</a:t>
            </a:r>
          </a:p>
          <a:p>
            <a:r>
              <a:rPr lang="fr-FR" dirty="0"/>
              <a:t>Pouvoir faire un historique des prix au m2</a:t>
            </a:r>
          </a:p>
          <a:p>
            <a:r>
              <a:rPr lang="fr-FR" dirty="0"/>
              <a:t>Pouvoir éditer la pondération</a:t>
            </a:r>
          </a:p>
          <a:p>
            <a:r>
              <a:rPr lang="fr-FR" dirty="0"/>
              <a:t>Gérer les offres faites aux vendeurs</a:t>
            </a:r>
          </a:p>
          <a:p>
            <a:r>
              <a:rPr lang="fr-FR" dirty="0"/>
              <a:t>Gérer l’évolution du marché</a:t>
            </a:r>
          </a:p>
          <a:p>
            <a:r>
              <a:rPr lang="fr-FR" dirty="0"/>
              <a:t>Générer l’estimation en PDF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17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85D74-2FA5-C843-85A4-92BDED6D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Estimation du logement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06AAF0-718C-4048-9773-33AF77C3F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Envoi de mail au client suite à une estimation </a:t>
            </a:r>
            <a:r>
              <a:rPr lang="fr-FR" dirty="0" err="1"/>
              <a:t>immo</a:t>
            </a:r>
            <a:r>
              <a:rPr lang="fr-FR" dirty="0"/>
              <a:t> type </a:t>
            </a:r>
            <a:r>
              <a:rPr lang="fr-FR" dirty="0" err="1"/>
              <a:t>paradissimo</a:t>
            </a:r>
            <a:r>
              <a:rPr lang="fr-FR" dirty="0"/>
              <a:t> :</a:t>
            </a:r>
          </a:p>
          <a:p>
            <a:pPr lvl="1"/>
            <a:r>
              <a:rPr lang="fr-FR" dirty="0"/>
              <a:t>Nom et coordonnées de la personne qui s occupe du dossier</a:t>
            </a:r>
          </a:p>
          <a:p>
            <a:r>
              <a:rPr lang="fr-FR" dirty="0"/>
              <a:t>Pouvoir changer le conseiller qui s’occupe de l’affaire</a:t>
            </a:r>
          </a:p>
          <a:p>
            <a:r>
              <a:rPr lang="fr-FR" dirty="0"/>
              <a:t>L’estimation finale doit afficher une fourchette du prix entre -3% et 3%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07B64C-6B28-4140-9B31-2B52BFF7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62" y="4264062"/>
            <a:ext cx="4068251" cy="259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04E5C-4F10-6C46-8437-B535B0F5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Gérer la relation client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A9342B-2D1B-124E-B1F7-EF05616C8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4" y="2541319"/>
            <a:ext cx="11566566" cy="2339439"/>
          </a:xfrm>
        </p:spPr>
        <p:txBody>
          <a:bodyPr numCol="2">
            <a:normAutofit/>
          </a:bodyPr>
          <a:lstStyle/>
          <a:p>
            <a:pPr lvl="1"/>
            <a:r>
              <a:rPr lang="fr-FR" dirty="0"/>
              <a:t>Pouvoir afficher la fiche contact du client</a:t>
            </a:r>
          </a:p>
        </p:txBody>
      </p:sp>
    </p:spTree>
    <p:extLst>
      <p:ext uri="{BB962C8B-B14F-4D97-AF65-F5344CB8AC3E}">
        <p14:creationId xmlns:p14="http://schemas.microsoft.com/office/powerpoint/2010/main" val="377490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33832-0687-914F-B1A8-BBD8EF65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Rémunération Stagiaire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A75A98-7CB4-224C-9D4D-94D85AED7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Pouvoir savoir combien touchent les stagiaires en prenant en compte : </a:t>
            </a:r>
          </a:p>
          <a:p>
            <a:pPr lvl="1"/>
            <a:r>
              <a:rPr lang="fr-FR" dirty="0"/>
              <a:t>Déduction du RSI</a:t>
            </a:r>
          </a:p>
          <a:p>
            <a:pPr lvl="1"/>
            <a:r>
              <a:rPr lang="fr-FR" dirty="0"/>
              <a:t>TVA</a:t>
            </a:r>
          </a:p>
          <a:p>
            <a:pPr lvl="1"/>
            <a:r>
              <a:rPr lang="fr-FR" dirty="0"/>
              <a:t>Honoraires</a:t>
            </a:r>
          </a:p>
          <a:p>
            <a:pPr lvl="1"/>
            <a:r>
              <a:rPr lang="fr-FR" dirty="0"/>
              <a:t>Le prix vendu du bien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570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696E2-9964-B446-ADA2-FB54D626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Faire des </a:t>
            </a:r>
            <a:r>
              <a:rPr lang="fr-FR" dirty="0" err="1"/>
              <a:t>stats</a:t>
            </a:r>
            <a:r>
              <a:rPr lang="fr-FR" dirty="0"/>
              <a:t>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C0E31B-1C77-6244-9082-296869761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Pouvoir faire des </a:t>
            </a:r>
            <a:r>
              <a:rPr lang="fr-FR" dirty="0" err="1"/>
              <a:t>stats</a:t>
            </a:r>
            <a:r>
              <a:rPr lang="fr-FR" dirty="0"/>
              <a:t>  : </a:t>
            </a:r>
          </a:p>
          <a:p>
            <a:pPr lvl="1"/>
            <a:r>
              <a:rPr lang="fr-FR" dirty="0"/>
              <a:t>Nombre d’études effectuées</a:t>
            </a:r>
          </a:p>
          <a:p>
            <a:pPr lvl="1"/>
            <a:r>
              <a:rPr lang="fr-FR" dirty="0"/>
              <a:t>Rdv pris ou pas ? Raison. (idée connectée à </a:t>
            </a:r>
            <a:r>
              <a:rPr lang="fr-FR" dirty="0" err="1"/>
              <a:t>google</a:t>
            </a:r>
            <a:r>
              <a:rPr lang="fr-FR" dirty="0"/>
              <a:t> calencar pour l’avoir sur tel)</a:t>
            </a:r>
          </a:p>
          <a:p>
            <a:pPr lvl="1"/>
            <a:r>
              <a:rPr lang="fr-FR" dirty="0"/>
              <a:t>Nombre d’estimation faites / sur nombres de ventes effectuées</a:t>
            </a:r>
          </a:p>
          <a:p>
            <a:pPr lvl="1"/>
            <a:r>
              <a:rPr lang="fr-FR" dirty="0"/>
              <a:t>Connaitre l’</a:t>
            </a:r>
            <a:r>
              <a:rPr lang="fr-FR" dirty="0" err="1"/>
              <a:t>efficacite</a:t>
            </a:r>
            <a:r>
              <a:rPr lang="fr-FR" dirty="0"/>
              <a:t> du site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840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91F41F-CDFD-5945-9A4C-CB7A7127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Connaitre l’état de l’estimation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570B2A-8F25-9F4F-BF1E-34CBD74F2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10554116" cy="3880427"/>
          </a:xfrm>
        </p:spPr>
        <p:txBody>
          <a:bodyPr>
            <a:normAutofit/>
          </a:bodyPr>
          <a:lstStyle/>
          <a:p>
            <a:r>
              <a:rPr lang="fr-FR" dirty="0"/>
              <a:t>Connaitre l’état de l’estimation :</a:t>
            </a:r>
          </a:p>
          <a:p>
            <a:pPr lvl="1"/>
            <a:r>
              <a:rPr lang="fr-FR" dirty="0"/>
              <a:t>Ok ou pas</a:t>
            </a:r>
          </a:p>
          <a:p>
            <a:pPr lvl="1"/>
            <a:r>
              <a:rPr lang="fr-FR" dirty="0"/>
              <a:t>Contact abouti ou pas ? Si pas abouti : Raison</a:t>
            </a:r>
          </a:p>
          <a:p>
            <a:pPr lvl="1"/>
            <a:r>
              <a:rPr lang="fr-FR" dirty="0"/>
              <a:t>Pouvoir faire un compte rendu de la visite</a:t>
            </a:r>
          </a:p>
          <a:p>
            <a:pPr lvl="1"/>
            <a:r>
              <a:rPr lang="fr-FR" dirty="0"/>
              <a:t>Qui est allé sur le terrain ?</a:t>
            </a:r>
          </a:p>
          <a:p>
            <a:pPr lvl="1"/>
            <a:r>
              <a:rPr lang="fr-FR" dirty="0"/>
              <a:t>Les Intervenants </a:t>
            </a:r>
          </a:p>
          <a:p>
            <a:pPr lvl="1"/>
            <a:r>
              <a:rPr lang="fr-FR" dirty="0"/>
              <a:t>Savoir si il y a un négociateur</a:t>
            </a:r>
          </a:p>
          <a:p>
            <a:pPr lvl="1"/>
            <a:r>
              <a:rPr lang="fr-FR" dirty="0"/>
              <a:t>Quel prix en est ressorti ?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482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ACEFB9-554C-8F4B-83C3-ACBA8145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Gérer les offres faites aux vendeurs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156C7A-F948-A745-90F0-BF9629F8C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L’offre peut être :</a:t>
            </a:r>
          </a:p>
          <a:p>
            <a:pPr lvl="1"/>
            <a:r>
              <a:rPr lang="fr-FR" dirty="0"/>
              <a:t>Acceptée/validée</a:t>
            </a:r>
          </a:p>
          <a:p>
            <a:pPr lvl="1"/>
            <a:r>
              <a:rPr lang="fr-FR" dirty="0"/>
              <a:t>Refusée</a:t>
            </a:r>
          </a:p>
          <a:p>
            <a:pPr lvl="1"/>
            <a:r>
              <a:rPr lang="fr-FR" dirty="0"/>
              <a:t>En cours de négociation</a:t>
            </a:r>
          </a:p>
          <a:p>
            <a:r>
              <a:rPr lang="fr-FR" dirty="0"/>
              <a:t>Gestion des dates :</a:t>
            </a:r>
          </a:p>
          <a:p>
            <a:pPr lvl="1"/>
            <a:r>
              <a:rPr lang="fr-FR" dirty="0"/>
              <a:t>Date compromis</a:t>
            </a:r>
          </a:p>
          <a:p>
            <a:pPr lvl="1"/>
            <a:r>
              <a:rPr lang="fr-FR" dirty="0"/>
              <a:t>Date signature acte authentique</a:t>
            </a:r>
          </a:p>
          <a:p>
            <a:pPr lvl="1"/>
            <a:r>
              <a:rPr lang="fr-FR" dirty="0"/>
              <a:t>Date paiement du notaire au réseau</a:t>
            </a:r>
          </a:p>
          <a:p>
            <a:pPr lvl="1"/>
            <a:r>
              <a:rPr lang="fr-FR" dirty="0"/>
              <a:t>Date du versement sur le compte de la </a:t>
            </a:r>
            <a:r>
              <a:rPr lang="fr-FR" dirty="0" err="1"/>
              <a:t>societe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8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{F000346D-7211-1645-A005-01FB90533BF3}tf10001076</Template>
  <TotalTime>1163</TotalTime>
  <Words>600</Words>
  <Application>Microsoft Macintosh PowerPoint</Application>
  <PresentationFormat>Grand écran</PresentationFormat>
  <Paragraphs>109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Salle d’ions</vt:lpstr>
      <vt:lpstr>Estimation Immobilière &amp; CRM</vt:lpstr>
      <vt:lpstr>Besoins :</vt:lpstr>
      <vt:lpstr>Les fonctionnalités du site :</vt:lpstr>
      <vt:lpstr>Estimation du logement</vt:lpstr>
      <vt:lpstr>Gérer la relation client :</vt:lpstr>
      <vt:lpstr>Rémunération Stagiaire</vt:lpstr>
      <vt:lpstr>Faire des stats :</vt:lpstr>
      <vt:lpstr>Connaitre l’état de l’estimation :</vt:lpstr>
      <vt:lpstr>Gérer les offres faites aux vendeurs :</vt:lpstr>
      <vt:lpstr>Reste des fonctionnalités :</vt:lpstr>
      <vt:lpstr>Technologie choisies : WEB</vt:lpstr>
      <vt:lpstr>Présentation VSTS</vt:lpstr>
      <vt:lpstr>Utilisation du site côté client</vt:lpstr>
      <vt:lpstr>Idée interface côté utilisateur</vt:lpstr>
      <vt:lpstr>Idée interface côté admin (Alexandra, Fabien)</vt:lpstr>
      <vt:lpstr>Bdd</vt:lpstr>
      <vt:lpstr>RGPD :</vt:lpstr>
      <vt:lpstr>Quelques idées supplémentaires à l’avenir :</vt:lpstr>
      <vt:lpstr>Planning</vt:lpstr>
      <vt:lpstr>Site Ressources 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Estimation Immobilière &amp; CRM</dc:title>
  <dc:creator>Maël Baron</dc:creator>
  <cp:lastModifiedBy>Maël Baron</cp:lastModifiedBy>
  <cp:revision>25</cp:revision>
  <dcterms:created xsi:type="dcterms:W3CDTF">2019-02-07T20:55:40Z</dcterms:created>
  <dcterms:modified xsi:type="dcterms:W3CDTF">2019-02-13T15:30:41Z</dcterms:modified>
</cp:coreProperties>
</file>